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57" r:id="rId15"/>
    <p:sldId id="38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2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b1639cc-2b2b-4dca-961c-a219b0d876ab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b1639cc-2b2b-4dca-961c-a219b0d876a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1b1639cc-2b2b-4dca-961c-a219b0d876ab/assets/audio/45_months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hyperlink" Target="https://wordwall.net/resource/260260/months-seas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What’s the weather </a:t>
            </a:r>
          </a:p>
          <a:p>
            <a:r>
              <a:rPr lang="hr-HR" sz="6600"/>
              <a:t>like?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05E079E-8D0C-41B0-8208-8381C3A9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8" y="692096"/>
            <a:ext cx="10661301" cy="610236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BEA3F00-A335-4E33-ADD5-1A8AAFCC2FD5}"/>
              </a:ext>
            </a:extLst>
          </p:cNvPr>
          <p:cNvSpPr txBox="1"/>
          <p:nvPr/>
        </p:nvSpPr>
        <p:spPr>
          <a:xfrm>
            <a:off x="1306286" y="3920803"/>
            <a:ext cx="1939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2"/>
                </a:solidFill>
              </a:rPr>
              <a:t>evening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morning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night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afternoon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6AF6ACF-5ED9-4778-87DC-1B0C376F0604}"/>
              </a:ext>
            </a:extLst>
          </p:cNvPr>
          <p:cNvSpPr txBox="1"/>
          <p:nvPr/>
        </p:nvSpPr>
        <p:spPr>
          <a:xfrm>
            <a:off x="3928906" y="3920803"/>
            <a:ext cx="1939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2"/>
                </a:solidFill>
              </a:rPr>
              <a:t>Wednesday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Tuesday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Thursday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Saturday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1043CE0-7745-4E0A-B39E-4F246DAFA1E4}"/>
              </a:ext>
            </a:extLst>
          </p:cNvPr>
          <p:cNvSpPr txBox="1"/>
          <p:nvPr/>
        </p:nvSpPr>
        <p:spPr>
          <a:xfrm>
            <a:off x="6363957" y="3920803"/>
            <a:ext cx="1939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2"/>
                </a:solidFill>
              </a:rPr>
              <a:t>July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August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June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December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06D3333-DEE9-43C1-8690-C2B59EF5DFE5}"/>
              </a:ext>
            </a:extLst>
          </p:cNvPr>
          <p:cNvSpPr txBox="1"/>
          <p:nvPr/>
        </p:nvSpPr>
        <p:spPr>
          <a:xfrm>
            <a:off x="8887767" y="3920803"/>
            <a:ext cx="1939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accent2"/>
                </a:solidFill>
              </a:rPr>
              <a:t>winter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autumn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spring</a:t>
            </a:r>
          </a:p>
          <a:p>
            <a:pPr algn="ctr"/>
            <a:endParaRPr lang="hr-HR" sz="2400" b="1">
              <a:solidFill>
                <a:schemeClr val="accent2"/>
              </a:solidFill>
            </a:endParaRPr>
          </a:p>
          <a:p>
            <a:pPr algn="ctr"/>
            <a:r>
              <a:rPr lang="hr-HR" sz="2400" b="1">
                <a:solidFill>
                  <a:schemeClr val="accent2"/>
                </a:solidFill>
              </a:rPr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33491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47A13D9-DA70-4F07-BCFB-C227E414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176075"/>
            <a:ext cx="11934825" cy="35814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F17BE71-FE25-406B-91B2-219BDF9A7B6D}"/>
              </a:ext>
            </a:extLst>
          </p:cNvPr>
          <p:cNvSpPr txBox="1"/>
          <p:nvPr/>
        </p:nvSpPr>
        <p:spPr>
          <a:xfrm>
            <a:off x="4441371" y="1710169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morning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BCF9A98-E082-4C33-8D5E-DE4360A10362}"/>
              </a:ext>
            </a:extLst>
          </p:cNvPr>
          <p:cNvSpPr txBox="1"/>
          <p:nvPr/>
        </p:nvSpPr>
        <p:spPr>
          <a:xfrm>
            <a:off x="8381999" y="1710169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night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B77808C-5EBE-42BA-A3CC-9F547C70874C}"/>
              </a:ext>
            </a:extLst>
          </p:cNvPr>
          <p:cNvSpPr txBox="1"/>
          <p:nvPr/>
        </p:nvSpPr>
        <p:spPr>
          <a:xfrm>
            <a:off x="5186622" y="2222700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Saturday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6FA6019-5178-4824-827B-EE843E690F64}"/>
              </a:ext>
            </a:extLst>
          </p:cNvPr>
          <p:cNvSpPr txBox="1"/>
          <p:nvPr/>
        </p:nvSpPr>
        <p:spPr>
          <a:xfrm>
            <a:off x="8117390" y="2233389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Sunday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22BB9D9-BF76-443B-9CDD-AF9DEFAF2BF8}"/>
              </a:ext>
            </a:extLst>
          </p:cNvPr>
          <p:cNvSpPr txBox="1"/>
          <p:nvPr/>
        </p:nvSpPr>
        <p:spPr>
          <a:xfrm>
            <a:off x="926122" y="2723246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Tuesday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25A5A6A-4D1F-43E2-BE5C-0BE53649BFA2}"/>
              </a:ext>
            </a:extLst>
          </p:cNvPr>
          <p:cNvSpPr txBox="1"/>
          <p:nvPr/>
        </p:nvSpPr>
        <p:spPr>
          <a:xfrm>
            <a:off x="3775194" y="3246466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winter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3C20BB3-218B-4FB2-826D-E68ACE0C73B5}"/>
              </a:ext>
            </a:extLst>
          </p:cNvPr>
          <p:cNvSpPr txBox="1"/>
          <p:nvPr/>
        </p:nvSpPr>
        <p:spPr>
          <a:xfrm>
            <a:off x="9798818" y="3240652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summer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9C2077F-E8A9-47C1-84FB-F082B521CED6}"/>
              </a:ext>
            </a:extLst>
          </p:cNvPr>
          <p:cNvSpPr txBox="1"/>
          <p:nvPr/>
        </p:nvSpPr>
        <p:spPr>
          <a:xfrm>
            <a:off x="926121" y="3740360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July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68EAE24-9C65-4543-8286-1EE9D6C7949F}"/>
              </a:ext>
            </a:extLst>
          </p:cNvPr>
          <p:cNvSpPr txBox="1"/>
          <p:nvPr/>
        </p:nvSpPr>
        <p:spPr>
          <a:xfrm>
            <a:off x="2733514" y="4219592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242712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80451A8-7ED4-4158-97F9-7E395D92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566737"/>
            <a:ext cx="11811000" cy="57245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EF4802D-1538-4FEA-A0DE-E57460745D47}"/>
              </a:ext>
            </a:extLst>
          </p:cNvPr>
          <p:cNvSpPr txBox="1"/>
          <p:nvPr/>
        </p:nvSpPr>
        <p:spPr>
          <a:xfrm>
            <a:off x="1624519" y="3190672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u  n  n  y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F2CA9A3-417E-4706-8E20-0A9E1A62887C}"/>
              </a:ext>
            </a:extLst>
          </p:cNvPr>
          <p:cNvSpPr txBox="1"/>
          <p:nvPr/>
        </p:nvSpPr>
        <p:spPr>
          <a:xfrm>
            <a:off x="4695217" y="3190672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ECD737A-68D9-4BD6-815D-B005AF1BD418}"/>
              </a:ext>
            </a:extLst>
          </p:cNvPr>
          <p:cNvSpPr txBox="1"/>
          <p:nvPr/>
        </p:nvSpPr>
        <p:spPr>
          <a:xfrm>
            <a:off x="7642697" y="3190672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42C4E92-B06C-4C56-A1F3-60C2DE720D95}"/>
              </a:ext>
            </a:extLst>
          </p:cNvPr>
          <p:cNvSpPr txBox="1"/>
          <p:nvPr/>
        </p:nvSpPr>
        <p:spPr>
          <a:xfrm>
            <a:off x="10162162" y="3182777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i   n  d  y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484DB4C-D13F-4CFC-BDE9-522F6113C3A9}"/>
              </a:ext>
            </a:extLst>
          </p:cNvPr>
          <p:cNvSpPr txBox="1"/>
          <p:nvPr/>
        </p:nvSpPr>
        <p:spPr>
          <a:xfrm>
            <a:off x="1687750" y="5798819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 h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53412A4-E6B2-419E-9368-FE7B97083F94}"/>
              </a:ext>
            </a:extLst>
          </p:cNvPr>
          <p:cNvSpPr txBox="1"/>
          <p:nvPr/>
        </p:nvSpPr>
        <p:spPr>
          <a:xfrm>
            <a:off x="4364476" y="5798819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o  g  g  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AD3289D-88C2-4FCC-A0E8-AE120FA387F7}"/>
              </a:ext>
            </a:extLst>
          </p:cNvPr>
          <p:cNvSpPr txBox="1"/>
          <p:nvPr/>
        </p:nvSpPr>
        <p:spPr>
          <a:xfrm>
            <a:off x="7214681" y="5798819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n  o  w y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0C14AAB-1DA7-4660-B2DE-CD80ABEA428E}"/>
              </a:ext>
            </a:extLst>
          </p:cNvPr>
          <p:cNvSpPr txBox="1"/>
          <p:nvPr/>
        </p:nvSpPr>
        <p:spPr>
          <a:xfrm>
            <a:off x="10252954" y="5798819"/>
            <a:ext cx="1566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>
                <a:solidFill>
                  <a:schemeClr val="accent2"/>
                </a:solidFill>
              </a:rPr>
              <a:t>a   i  n  y</a:t>
            </a:r>
          </a:p>
        </p:txBody>
      </p:sp>
    </p:spTree>
    <p:extLst>
      <p:ext uri="{BB962C8B-B14F-4D97-AF65-F5344CB8AC3E}">
        <p14:creationId xmlns:p14="http://schemas.microsoft.com/office/powerpoint/2010/main" val="405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C568E14-ED0F-457D-AB5F-662C9946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249" y="272374"/>
            <a:ext cx="7619935" cy="620624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EF6FB47-D5F0-499C-B397-1F6E61EA9933}"/>
              </a:ext>
            </a:extLst>
          </p:cNvPr>
          <p:cNvSpPr txBox="1"/>
          <p:nvPr/>
        </p:nvSpPr>
        <p:spPr>
          <a:xfrm>
            <a:off x="425509" y="1482671"/>
            <a:ext cx="3745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PROJECT TIME</a:t>
            </a:r>
          </a:p>
          <a:p>
            <a:endParaRPr lang="hr-HR" sz="2400" b="1"/>
          </a:p>
          <a:p>
            <a:r>
              <a:rPr lang="hr-HR" sz="2400" i="1"/>
              <a:t>Bilježi kakvo je vrijeme do kraja nastavne godine u tablicu. U njoj su već navedeni određeni datumi, a u zadnja dva reda možeš dopisati još dva datuma koja su tebi važna i zabilježiti kakvo je vrijeme tad bilo.</a:t>
            </a:r>
          </a:p>
        </p:txBody>
      </p:sp>
    </p:spTree>
    <p:extLst>
      <p:ext uri="{BB962C8B-B14F-4D97-AF65-F5344CB8AC3E}">
        <p14:creationId xmlns:p14="http://schemas.microsoft.com/office/powerpoint/2010/main" val="32883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72" y="1011317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918418" y="2511965"/>
            <a:ext cx="9748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SELF CHECK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dirty="0">
                <a:hlinkClick r:id="rId4"/>
              </a:rPr>
              <a:t>https://www.e-sfera.hr/dodatni-digitalni-sadrzaji/1b1639cc-2b2b-4dca-961c-a219b0d876ab/</a:t>
            </a:r>
            <a:r>
              <a:rPr lang="hr-HR" sz="2800" dirty="0"/>
              <a:t> </a:t>
            </a:r>
          </a:p>
          <a:p>
            <a:pPr algn="ctr"/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8E0F4AAE-8663-4539-8B47-79D82ED5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14" y="666606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F21E33F7-C674-43A0-996D-A366EC170FA4}"/>
              </a:ext>
            </a:extLst>
          </p:cNvPr>
          <p:cNvSpPr txBox="1"/>
          <p:nvPr/>
        </p:nvSpPr>
        <p:spPr>
          <a:xfrm>
            <a:off x="780729" y="2009547"/>
            <a:ext cx="97489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/>
              <a:t>Klikni na sljedeću poveznicu i </a:t>
            </a:r>
            <a:r>
              <a:rPr lang="hr-HR" sz="2600"/>
              <a:t>odaberi LEARN MORE.</a:t>
            </a:r>
            <a:endParaRPr lang="hr-HR" sz="2600" dirty="0"/>
          </a:p>
          <a:p>
            <a:pPr algn="ctr"/>
            <a:endParaRPr lang="hr-HR" sz="2600" b="1"/>
          </a:p>
          <a:p>
            <a:pPr algn="ctr"/>
            <a:r>
              <a:rPr lang="hr-HR" sz="2600" b="1">
                <a:hlinkClick r:id="rId4"/>
              </a:rPr>
              <a:t>https://www.e-sfera.hr/dodatni-digitalni-sadrzaji/1b1639cc-2b2b-4dca-961c-a219b0d876ab/</a:t>
            </a:r>
            <a:r>
              <a:rPr lang="hr-HR" sz="2600" b="1"/>
              <a:t> </a:t>
            </a:r>
          </a:p>
          <a:p>
            <a:pPr algn="ctr"/>
            <a:endParaRPr lang="hr-HR" sz="2600" b="1"/>
          </a:p>
          <a:p>
            <a:pPr algn="ctr"/>
            <a:r>
              <a:rPr lang="hr-HR" sz="2600" b="1"/>
              <a:t>The weather report</a:t>
            </a:r>
          </a:p>
          <a:p>
            <a:pPr algn="ctr"/>
            <a:endParaRPr lang="hr-HR" sz="2600" b="1" dirty="0"/>
          </a:p>
          <a:p>
            <a:pPr algn="ctr"/>
            <a:r>
              <a:rPr lang="hr-HR" sz="2600"/>
              <a:t>Pročitaj tekst i riješi pripadajuće zadatke.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1638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B7EA5784-9006-16E3-70BB-0A79D9E3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0" y="-11429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B36BEFB-CD76-45CE-96E7-9988ADF992A2}"/>
              </a:ext>
            </a:extLst>
          </p:cNvPr>
          <p:cNvSpPr txBox="1"/>
          <p:nvPr/>
        </p:nvSpPr>
        <p:spPr>
          <a:xfrm>
            <a:off x="7893560" y="453001"/>
            <a:ext cx="4165090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date is today?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day is it?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month is it?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year is it?</a:t>
            </a:r>
            <a:br>
              <a:rPr lang="en-US" sz="2400" dirty="0"/>
            </a:b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you name all the months?</a:t>
            </a:r>
          </a:p>
        </p:txBody>
      </p:sp>
    </p:spTree>
    <p:extLst>
      <p:ext uri="{BB962C8B-B14F-4D97-AF65-F5344CB8AC3E}">
        <p14:creationId xmlns:p14="http://schemas.microsoft.com/office/powerpoint/2010/main" val="17039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ED6E98-8370-46E3-A7B2-29CA4EF55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3167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168B7A9-66DE-4BEF-9F45-62E7E1D60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24" y="834505"/>
            <a:ext cx="11449050" cy="252412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3BC8BA5-4461-4E21-901A-A363C785C9B5}"/>
              </a:ext>
            </a:extLst>
          </p:cNvPr>
          <p:cNvSpPr txBox="1"/>
          <p:nvPr/>
        </p:nvSpPr>
        <p:spPr>
          <a:xfrm>
            <a:off x="1177046" y="2242243"/>
            <a:ext cx="152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January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32DE82B-A47C-48A7-8225-712D1089AEB8}"/>
              </a:ext>
            </a:extLst>
          </p:cNvPr>
          <p:cNvSpPr txBox="1"/>
          <p:nvPr/>
        </p:nvSpPr>
        <p:spPr>
          <a:xfrm>
            <a:off x="6459167" y="2236085"/>
            <a:ext cx="152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April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C021BBE-0AC3-470D-9447-F5752ADD8E82}"/>
              </a:ext>
            </a:extLst>
          </p:cNvPr>
          <p:cNvSpPr txBox="1"/>
          <p:nvPr/>
        </p:nvSpPr>
        <p:spPr>
          <a:xfrm>
            <a:off x="4430208" y="2797995"/>
            <a:ext cx="18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September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347ECD9-89CB-4FFF-84D2-35CEF6D7DDD5}"/>
              </a:ext>
            </a:extLst>
          </p:cNvPr>
          <p:cNvSpPr txBox="1"/>
          <p:nvPr/>
        </p:nvSpPr>
        <p:spPr>
          <a:xfrm>
            <a:off x="8063692" y="2773862"/>
            <a:ext cx="170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November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F3D2B87-51D1-4177-AE02-163E85653942}"/>
              </a:ext>
            </a:extLst>
          </p:cNvPr>
          <p:cNvSpPr txBox="1"/>
          <p:nvPr/>
        </p:nvSpPr>
        <p:spPr>
          <a:xfrm>
            <a:off x="8135566" y="3429000"/>
            <a:ext cx="3610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6"/>
              </a:rPr>
              <a:t>https://www.e-sfera.hr/dodatni-digitalni-sadrzaji/1b1639cc-2b2b-4dca-961c-a219b0d876ab/assets/audio/45_months.mp3</a:t>
            </a:r>
            <a:r>
              <a:rPr lang="hr-HR"/>
              <a:t>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73A5A9F-B31C-42E4-A948-4DC45F4E532A}"/>
              </a:ext>
            </a:extLst>
          </p:cNvPr>
          <p:cNvSpPr txBox="1"/>
          <p:nvPr/>
        </p:nvSpPr>
        <p:spPr>
          <a:xfrm>
            <a:off x="599872" y="3404796"/>
            <a:ext cx="831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6DF802D-AB39-4641-B9ED-6AC87B965F98}"/>
              </a:ext>
            </a:extLst>
          </p:cNvPr>
          <p:cNvSpPr txBox="1"/>
          <p:nvPr/>
        </p:nvSpPr>
        <p:spPr>
          <a:xfrm>
            <a:off x="2034941" y="4445859"/>
            <a:ext cx="7431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When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birthday</a:t>
            </a:r>
            <a:r>
              <a:rPr lang="hr-HR" sz="2800" dirty="0"/>
              <a:t>? In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month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endParaRPr lang="hr-HR" sz="2800" i="1" dirty="0"/>
          </a:p>
        </p:txBody>
      </p:sp>
      <p:pic>
        <p:nvPicPr>
          <p:cNvPr id="2" name="45_months">
            <a:hlinkClick r:id="" action="ppaction://media"/>
            <a:extLst>
              <a:ext uri="{FF2B5EF4-FFF2-40B4-BE49-F238E27FC236}">
                <a16:creationId xmlns:a16="http://schemas.microsoft.com/office/drawing/2014/main" id="{71F028BB-931D-42DB-BF96-B9C3D7DDE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70350" y="46868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3" grpId="1"/>
      <p:bldP spid="13" grpId="2"/>
      <p:bldP spid="15" grpId="1"/>
      <p:bldP spid="15" grpId="2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89BDF9B-B52D-49C9-A5FA-1A9A13EF2FDF}"/>
              </a:ext>
            </a:extLst>
          </p:cNvPr>
          <p:cNvSpPr txBox="1"/>
          <p:nvPr/>
        </p:nvSpPr>
        <p:spPr>
          <a:xfrm>
            <a:off x="603115" y="370768"/>
            <a:ext cx="10282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seasons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endParaRPr lang="hr-HR" sz="2800" i="1" dirty="0">
              <a:solidFill>
                <a:srgbClr val="FF0000"/>
              </a:solidFill>
            </a:endParaRPr>
          </a:p>
          <a:p>
            <a:pPr algn="ctr"/>
            <a:endParaRPr lang="hr-HR" sz="2800" i="1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0756B2D-D6F6-4672-9A0F-4DB391EC3126}"/>
              </a:ext>
            </a:extLst>
          </p:cNvPr>
          <p:cNvSpPr txBox="1"/>
          <p:nvPr/>
        </p:nvSpPr>
        <p:spPr>
          <a:xfrm>
            <a:off x="1008437" y="1653703"/>
            <a:ext cx="150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solidFill>
                  <a:srgbClr val="FF0000"/>
                </a:solidFill>
              </a:rPr>
              <a:t>spring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hr-HR" sz="2800" i="1" dirty="0">
                <a:solidFill>
                  <a:srgbClr val="0070C0"/>
                </a:solidFill>
              </a:rPr>
              <a:t>proljeće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92B42B4-F66C-4C89-88EA-A1249434F52E}"/>
              </a:ext>
            </a:extLst>
          </p:cNvPr>
          <p:cNvSpPr txBox="1"/>
          <p:nvPr/>
        </p:nvSpPr>
        <p:spPr>
          <a:xfrm>
            <a:off x="3555460" y="1663430"/>
            <a:ext cx="150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solidFill>
                  <a:srgbClr val="FF0000"/>
                </a:solidFill>
              </a:rPr>
              <a:t>summer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hr-HR" sz="2800" i="1" dirty="0">
                <a:solidFill>
                  <a:srgbClr val="0070C0"/>
                </a:solidFill>
              </a:rPr>
              <a:t>ljeto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AA57E0D-E66E-47DA-8A24-0FB1F079608E}"/>
              </a:ext>
            </a:extLst>
          </p:cNvPr>
          <p:cNvSpPr txBox="1"/>
          <p:nvPr/>
        </p:nvSpPr>
        <p:spPr>
          <a:xfrm>
            <a:off x="6400802" y="1663430"/>
            <a:ext cx="150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solidFill>
                  <a:srgbClr val="FF0000"/>
                </a:solidFill>
              </a:rPr>
              <a:t>autumn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hr-HR" sz="2800" i="1" dirty="0">
                <a:solidFill>
                  <a:srgbClr val="0070C0"/>
                </a:solidFill>
              </a:rPr>
              <a:t>jesen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AE360BE-94B1-40AF-AF49-E4277EFC89F5}"/>
              </a:ext>
            </a:extLst>
          </p:cNvPr>
          <p:cNvSpPr txBox="1"/>
          <p:nvPr/>
        </p:nvSpPr>
        <p:spPr>
          <a:xfrm>
            <a:off x="9118058" y="1653702"/>
            <a:ext cx="150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solidFill>
                  <a:srgbClr val="FF0000"/>
                </a:solidFill>
              </a:rPr>
              <a:t>winter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hr-HR" sz="2800" i="1" dirty="0">
                <a:solidFill>
                  <a:srgbClr val="0070C0"/>
                </a:solidFill>
              </a:rPr>
              <a:t>zima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BDD5979-50FA-4189-A75A-5B1EB562A2DD}"/>
              </a:ext>
            </a:extLst>
          </p:cNvPr>
          <p:cNvSpPr txBox="1"/>
          <p:nvPr/>
        </p:nvSpPr>
        <p:spPr>
          <a:xfrm>
            <a:off x="603115" y="5107017"/>
            <a:ext cx="104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months</a:t>
            </a:r>
            <a:r>
              <a:rPr lang="hr-HR" sz="2800" dirty="0"/>
              <a:t> </a:t>
            </a:r>
            <a:r>
              <a:rPr lang="hr-HR" sz="2800" dirty="0" err="1"/>
              <a:t>does</a:t>
            </a:r>
            <a:r>
              <a:rPr lang="hr-HR" sz="2800" dirty="0"/>
              <a:t> </a:t>
            </a:r>
            <a:r>
              <a:rPr lang="hr-HR" sz="2800" dirty="0" err="1"/>
              <a:t>each</a:t>
            </a:r>
            <a:r>
              <a:rPr lang="hr-HR" sz="2800" dirty="0"/>
              <a:t> </a:t>
            </a:r>
            <a:r>
              <a:rPr lang="hr-HR" sz="2800" dirty="0" err="1"/>
              <a:t>season</a:t>
            </a:r>
            <a:r>
              <a:rPr lang="hr-HR" sz="2800" dirty="0"/>
              <a:t> </a:t>
            </a:r>
            <a:r>
              <a:rPr lang="hr-HR" sz="2800" dirty="0" err="1"/>
              <a:t>include</a:t>
            </a:r>
            <a:r>
              <a:rPr lang="hr-HR" sz="2800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374DD75-3D85-485B-B7E3-456526EAEF82}"/>
              </a:ext>
            </a:extLst>
          </p:cNvPr>
          <p:cNvSpPr txBox="1"/>
          <p:nvPr/>
        </p:nvSpPr>
        <p:spPr>
          <a:xfrm>
            <a:off x="429640" y="2954338"/>
            <a:ext cx="249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>
                <a:solidFill>
                  <a:srgbClr val="FF0000"/>
                </a:solidFill>
              </a:rPr>
              <a:t>March</a:t>
            </a:r>
          </a:p>
          <a:p>
            <a:pPr algn="ctr"/>
            <a:r>
              <a:rPr lang="hr-HR" sz="2800">
                <a:solidFill>
                  <a:srgbClr val="FF0000"/>
                </a:solidFill>
              </a:rPr>
              <a:t>April</a:t>
            </a:r>
          </a:p>
          <a:p>
            <a:pPr algn="ctr"/>
            <a:r>
              <a:rPr lang="hr-HR" sz="2800">
                <a:solidFill>
                  <a:srgbClr val="FF0000"/>
                </a:solidFill>
              </a:rPr>
              <a:t>May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0E28F58-E893-43FC-95A1-212E694FBCD1}"/>
              </a:ext>
            </a:extLst>
          </p:cNvPr>
          <p:cNvSpPr txBox="1"/>
          <p:nvPr/>
        </p:nvSpPr>
        <p:spPr>
          <a:xfrm>
            <a:off x="3064212" y="2954337"/>
            <a:ext cx="249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>
                <a:solidFill>
                  <a:srgbClr val="FF0000"/>
                </a:solidFill>
              </a:rPr>
              <a:t>June</a:t>
            </a:r>
          </a:p>
          <a:p>
            <a:pPr algn="ctr"/>
            <a:r>
              <a:rPr lang="hr-HR" sz="2800">
                <a:solidFill>
                  <a:srgbClr val="FF0000"/>
                </a:solidFill>
              </a:rPr>
              <a:t>July</a:t>
            </a:r>
          </a:p>
          <a:p>
            <a:pPr algn="ctr"/>
            <a:r>
              <a:rPr lang="hr-HR" sz="2800">
                <a:solidFill>
                  <a:srgbClr val="FF0000"/>
                </a:solidFill>
              </a:rPr>
              <a:t>August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E48BAAF-DDB6-4E99-B5EC-21B1B80A6390}"/>
              </a:ext>
            </a:extLst>
          </p:cNvPr>
          <p:cNvSpPr txBox="1"/>
          <p:nvPr/>
        </p:nvSpPr>
        <p:spPr>
          <a:xfrm>
            <a:off x="5909554" y="2961193"/>
            <a:ext cx="249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>
                <a:solidFill>
                  <a:srgbClr val="FF0000"/>
                </a:solidFill>
              </a:rPr>
              <a:t>September</a:t>
            </a:r>
          </a:p>
          <a:p>
            <a:pPr algn="ctr"/>
            <a:r>
              <a:rPr lang="hr-HR" sz="2800">
                <a:solidFill>
                  <a:srgbClr val="FF0000"/>
                </a:solidFill>
              </a:rPr>
              <a:t>October</a:t>
            </a:r>
          </a:p>
          <a:p>
            <a:pPr algn="ctr"/>
            <a:r>
              <a:rPr lang="hr-HR" sz="2800">
                <a:solidFill>
                  <a:srgbClr val="FF0000"/>
                </a:solidFill>
              </a:rPr>
              <a:t>November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443B0E9-93C0-4303-B50D-858A7CCADF0B}"/>
              </a:ext>
            </a:extLst>
          </p:cNvPr>
          <p:cNvSpPr txBox="1"/>
          <p:nvPr/>
        </p:nvSpPr>
        <p:spPr>
          <a:xfrm>
            <a:off x="8626810" y="2954336"/>
            <a:ext cx="249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solidFill>
                  <a:srgbClr val="FF0000"/>
                </a:solidFill>
              </a:rPr>
              <a:t>December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hr-HR" sz="2800" dirty="0" err="1">
                <a:solidFill>
                  <a:srgbClr val="FF0000"/>
                </a:solidFill>
              </a:rPr>
              <a:t>January</a:t>
            </a:r>
            <a:endParaRPr lang="hr-HR" sz="2800" dirty="0">
              <a:solidFill>
                <a:srgbClr val="FF0000"/>
              </a:solidFill>
            </a:endParaRPr>
          </a:p>
          <a:p>
            <a:pPr algn="ctr"/>
            <a:r>
              <a:rPr lang="hr-HR" sz="2800" dirty="0" err="1">
                <a:solidFill>
                  <a:srgbClr val="FF0000"/>
                </a:solidFill>
              </a:rPr>
              <a:t>February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100CFF5-F736-436D-9282-DFCF1309505B}"/>
              </a:ext>
            </a:extLst>
          </p:cNvPr>
          <p:cNvSpPr txBox="1"/>
          <p:nvPr/>
        </p:nvSpPr>
        <p:spPr>
          <a:xfrm>
            <a:off x="1395920" y="1032373"/>
            <a:ext cx="9027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seasons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months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</a:t>
            </a:r>
          </a:p>
          <a:p>
            <a:pPr algn="ctr"/>
            <a:endParaRPr lang="hr-HR" sz="2800" i="1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6385D9C-A37F-4C28-BF46-E904DBEED380}"/>
              </a:ext>
            </a:extLst>
          </p:cNvPr>
          <p:cNvSpPr txBox="1"/>
          <p:nvPr/>
        </p:nvSpPr>
        <p:spPr>
          <a:xfrm>
            <a:off x="1008437" y="4576940"/>
            <a:ext cx="104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Who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born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spring</a:t>
            </a:r>
            <a:r>
              <a:rPr lang="hr-HR" sz="2800" dirty="0"/>
              <a:t> / </a:t>
            </a:r>
            <a:r>
              <a:rPr lang="hr-HR" sz="2800" dirty="0" err="1"/>
              <a:t>summer</a:t>
            </a:r>
            <a:r>
              <a:rPr lang="hr-HR" sz="2800" dirty="0"/>
              <a:t> / </a:t>
            </a:r>
            <a:r>
              <a:rPr lang="hr-HR" sz="2800" dirty="0" err="1"/>
              <a:t>autumn</a:t>
            </a:r>
            <a:r>
              <a:rPr lang="hr-HR" sz="2800" dirty="0"/>
              <a:t> / </a:t>
            </a:r>
            <a:r>
              <a:rPr lang="hr-HR" sz="2800" dirty="0" err="1"/>
              <a:t>winter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99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8" grpId="0"/>
      <p:bldP spid="9" grpId="0"/>
      <p:bldP spid="9" grpId="1"/>
      <p:bldP spid="10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ED27F52-F1AD-49BE-97F6-6F419ECE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28" y="1463506"/>
            <a:ext cx="9133513" cy="3502971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5269BA7F-BAD3-46F8-A0E9-CD544C8EFFF1}"/>
              </a:ext>
            </a:extLst>
          </p:cNvPr>
          <p:cNvSpPr/>
          <p:nvPr/>
        </p:nvSpPr>
        <p:spPr>
          <a:xfrm>
            <a:off x="9659566" y="2188723"/>
            <a:ext cx="408562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CB57CDC8-1137-4BA3-A105-E9AC8FCB35A7}"/>
              </a:ext>
            </a:extLst>
          </p:cNvPr>
          <p:cNvSpPr/>
          <p:nvPr/>
        </p:nvSpPr>
        <p:spPr>
          <a:xfrm>
            <a:off x="10109520" y="2767518"/>
            <a:ext cx="408562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1901498-03C1-422C-A531-42748099BF35}"/>
              </a:ext>
            </a:extLst>
          </p:cNvPr>
          <p:cNvSpPr/>
          <p:nvPr/>
        </p:nvSpPr>
        <p:spPr>
          <a:xfrm>
            <a:off x="9659566" y="3341957"/>
            <a:ext cx="408562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C0956BB7-9C3F-48C7-8070-0668A75338B5}"/>
              </a:ext>
            </a:extLst>
          </p:cNvPr>
          <p:cNvSpPr/>
          <p:nvPr/>
        </p:nvSpPr>
        <p:spPr>
          <a:xfrm>
            <a:off x="9659566" y="3852553"/>
            <a:ext cx="408562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03F082E5-925F-4C70-979B-32E7C4518D86}"/>
              </a:ext>
            </a:extLst>
          </p:cNvPr>
          <p:cNvSpPr/>
          <p:nvPr/>
        </p:nvSpPr>
        <p:spPr>
          <a:xfrm>
            <a:off x="10128354" y="4416452"/>
            <a:ext cx="388487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0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68E6563-33AA-4724-979B-15AAA756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4" y="34583"/>
            <a:ext cx="10298261" cy="403561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BCD65C6-42ED-4543-925A-612603E94A1B}"/>
              </a:ext>
            </a:extLst>
          </p:cNvPr>
          <p:cNvSpPr txBox="1"/>
          <p:nvPr/>
        </p:nvSpPr>
        <p:spPr>
          <a:xfrm>
            <a:off x="802189" y="4350298"/>
            <a:ext cx="2692959" cy="1200329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 </a:t>
            </a:r>
            <a:endParaRPr lang="hr-HR" sz="2400" i="1" dirty="0"/>
          </a:p>
          <a:p>
            <a:pPr algn="ctr"/>
            <a:endParaRPr lang="hr-HR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70BA697-D6CD-4BBF-9470-EC8F1EC49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651" y="4087452"/>
            <a:ext cx="7283774" cy="248681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425DDB6-49A6-40DA-8234-CCA6B8FE79C8}"/>
              </a:ext>
            </a:extLst>
          </p:cNvPr>
          <p:cNvSpPr txBox="1"/>
          <p:nvPr/>
        </p:nvSpPr>
        <p:spPr>
          <a:xfrm>
            <a:off x="6712299" y="4195756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0FC0733-F9A0-4717-8BA9-C53125CE6DDF}"/>
              </a:ext>
            </a:extLst>
          </p:cNvPr>
          <p:cNvSpPr txBox="1"/>
          <p:nvPr/>
        </p:nvSpPr>
        <p:spPr>
          <a:xfrm>
            <a:off x="6712298" y="4753485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78CD29-BFC1-4A1D-8027-E6E54663BCBD}"/>
              </a:ext>
            </a:extLst>
          </p:cNvPr>
          <p:cNvSpPr txBox="1"/>
          <p:nvPr/>
        </p:nvSpPr>
        <p:spPr>
          <a:xfrm rot="10800000" flipV="1">
            <a:off x="6712298" y="5276705"/>
            <a:ext cx="4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F30093-79BF-4307-8C76-AE61FC432D90}"/>
              </a:ext>
            </a:extLst>
          </p:cNvPr>
          <p:cNvSpPr txBox="1"/>
          <p:nvPr/>
        </p:nvSpPr>
        <p:spPr>
          <a:xfrm>
            <a:off x="6712297" y="5854077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8D1E3A0-D5F3-465A-BD0B-99EFA26D997C}"/>
              </a:ext>
            </a:extLst>
          </p:cNvPr>
          <p:cNvSpPr txBox="1"/>
          <p:nvPr/>
        </p:nvSpPr>
        <p:spPr>
          <a:xfrm>
            <a:off x="10690146" y="4208067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CA31B3F-BF43-407A-AE6C-6158370D17DB}"/>
              </a:ext>
            </a:extLst>
          </p:cNvPr>
          <p:cNvSpPr txBox="1"/>
          <p:nvPr/>
        </p:nvSpPr>
        <p:spPr>
          <a:xfrm>
            <a:off x="10670047" y="4731287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D491A98-C92A-4F42-9F44-29BBB1166139}"/>
              </a:ext>
            </a:extLst>
          </p:cNvPr>
          <p:cNvSpPr txBox="1"/>
          <p:nvPr/>
        </p:nvSpPr>
        <p:spPr>
          <a:xfrm>
            <a:off x="10670046" y="5289017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B95FA1A-3A29-42AD-B84B-E9D138836A84}"/>
              </a:ext>
            </a:extLst>
          </p:cNvPr>
          <p:cNvSpPr txBox="1"/>
          <p:nvPr/>
        </p:nvSpPr>
        <p:spPr>
          <a:xfrm>
            <a:off x="10670045" y="5896533"/>
            <a:ext cx="60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5</a:t>
            </a:r>
          </a:p>
        </p:txBody>
      </p:sp>
      <p:pic>
        <p:nvPicPr>
          <p:cNvPr id="17" name="47_weather">
            <a:hlinkClick r:id="" action="ppaction://media"/>
            <a:extLst>
              <a:ext uri="{FF2B5EF4-FFF2-40B4-BE49-F238E27FC236}">
                <a16:creationId xmlns:a16="http://schemas.microsoft.com/office/drawing/2014/main" id="{04645586-C05A-4C2A-BC85-57600687F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691" y="6318799"/>
            <a:ext cx="487363" cy="487363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6732713C-9876-490B-81B2-C55325E7B13A}"/>
              </a:ext>
            </a:extLst>
          </p:cNvPr>
          <p:cNvSpPr txBox="1"/>
          <p:nvPr/>
        </p:nvSpPr>
        <p:spPr>
          <a:xfrm>
            <a:off x="675372" y="5088962"/>
            <a:ext cx="2692959" cy="461665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check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4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0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1334E23-886B-4278-9402-519124399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949" y="3591291"/>
            <a:ext cx="7208782" cy="274921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AFB48D9-9409-4A71-A6C8-ACD7ED2365A6}"/>
              </a:ext>
            </a:extLst>
          </p:cNvPr>
          <p:cNvSpPr txBox="1"/>
          <p:nvPr/>
        </p:nvSpPr>
        <p:spPr>
          <a:xfrm>
            <a:off x="855784" y="371788"/>
            <a:ext cx="975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weather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today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kind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weather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2532CA1-F380-4C18-A5AE-4666D88C8697}"/>
              </a:ext>
            </a:extLst>
          </p:cNvPr>
          <p:cNvSpPr/>
          <p:nvPr/>
        </p:nvSpPr>
        <p:spPr>
          <a:xfrm>
            <a:off x="2421654" y="233464"/>
            <a:ext cx="6887078" cy="25700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2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E6062DB6-1BF0-4446-9F77-977978BD52BA}"/>
              </a:ext>
            </a:extLst>
          </p:cNvPr>
          <p:cNvSpPr txBox="1"/>
          <p:nvPr/>
        </p:nvSpPr>
        <p:spPr>
          <a:xfrm>
            <a:off x="1657977" y="1950609"/>
            <a:ext cx="8389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hlinkClick r:id="rId4"/>
              </a:rPr>
              <a:t>https://wordwall.net/resource/260260/months-seasons</a:t>
            </a:r>
            <a:r>
              <a:rPr lang="hr-HR" sz="2800"/>
              <a:t>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75C51C8-6250-4D61-A115-687889ADA1B8}"/>
              </a:ext>
            </a:extLst>
          </p:cNvPr>
          <p:cNvSpPr txBox="1"/>
          <p:nvPr/>
        </p:nvSpPr>
        <p:spPr>
          <a:xfrm>
            <a:off x="753625" y="180152"/>
            <a:ext cx="88927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LET’S REVISE!</a:t>
            </a:r>
          </a:p>
          <a:p>
            <a:endParaRPr lang="hr-HR" sz="2600" b="1" dirty="0"/>
          </a:p>
          <a:p>
            <a:r>
              <a:rPr lang="hr-HR" sz="2600" dirty="0" err="1"/>
              <a:t>Click</a:t>
            </a:r>
            <a:r>
              <a:rPr lang="hr-HR" sz="2600" dirty="0"/>
              <a:t> 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following</a:t>
            </a:r>
            <a:r>
              <a:rPr lang="hr-HR" sz="2600" dirty="0"/>
              <a:t> link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solve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crossword</a:t>
            </a:r>
            <a:r>
              <a:rPr lang="hr-HR" sz="26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57E9147-3FC6-4936-87E9-0100EBA73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816" y="3052047"/>
            <a:ext cx="4600429" cy="337624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C54758DA-7C0F-4187-B658-E1C97C5481D4}"/>
              </a:ext>
            </a:extLst>
          </p:cNvPr>
          <p:cNvSpPr txBox="1"/>
          <p:nvPr/>
        </p:nvSpPr>
        <p:spPr>
          <a:xfrm>
            <a:off x="573172" y="3176603"/>
            <a:ext cx="65716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to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tongue</a:t>
            </a:r>
            <a:r>
              <a:rPr lang="hr-HR" sz="2600" dirty="0"/>
              <a:t> </a:t>
            </a:r>
            <a:r>
              <a:rPr lang="hr-HR" sz="2600" dirty="0" err="1"/>
              <a:t>twisters</a:t>
            </a:r>
            <a:r>
              <a:rPr lang="hr-HR" sz="2600" dirty="0"/>
              <a:t>.</a:t>
            </a:r>
          </a:p>
          <a:p>
            <a:endParaRPr lang="hr-HR" sz="2600" dirty="0"/>
          </a:p>
          <a:p>
            <a:r>
              <a:rPr lang="hr-HR" sz="2600" dirty="0" err="1"/>
              <a:t>Listen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repeat</a:t>
            </a:r>
            <a:r>
              <a:rPr lang="hr-HR" sz="2600" dirty="0"/>
              <a:t>.</a:t>
            </a:r>
          </a:p>
          <a:p>
            <a:endParaRPr lang="hr-HR" sz="2600" i="1" dirty="0"/>
          </a:p>
          <a:p>
            <a:endParaRPr lang="hr-HR" sz="2600" dirty="0"/>
          </a:p>
          <a:p>
            <a:r>
              <a:rPr lang="hr-HR" sz="2600" dirty="0" err="1"/>
              <a:t>Try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say</a:t>
            </a:r>
            <a:r>
              <a:rPr lang="hr-HR" sz="2600" dirty="0"/>
              <a:t> </a:t>
            </a:r>
            <a:r>
              <a:rPr lang="hr-HR" sz="2600" dirty="0" err="1"/>
              <a:t>them</a:t>
            </a:r>
            <a:r>
              <a:rPr lang="hr-HR" sz="2600" dirty="0"/>
              <a:t> as </a:t>
            </a:r>
            <a:r>
              <a:rPr lang="hr-HR" sz="2600" dirty="0" err="1"/>
              <a:t>fast</a:t>
            </a:r>
            <a:r>
              <a:rPr lang="hr-HR" sz="2600" dirty="0"/>
              <a:t> as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2388687-611D-43E9-925C-A830DA1532BE}"/>
              </a:ext>
            </a:extLst>
          </p:cNvPr>
          <p:cNvSpPr/>
          <p:nvPr/>
        </p:nvSpPr>
        <p:spPr>
          <a:xfrm>
            <a:off x="376755" y="3135085"/>
            <a:ext cx="5501531" cy="33762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46_tongue_twister">
            <a:hlinkClick r:id="" action="ppaction://media"/>
            <a:extLst>
              <a:ext uri="{FF2B5EF4-FFF2-40B4-BE49-F238E27FC236}">
                <a16:creationId xmlns:a16="http://schemas.microsoft.com/office/drawing/2014/main" id="{4ED074C3-0250-4FA2-9C00-A928DBCF2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2869" y="4651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6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740B0FB-AFDB-4BBA-BFCC-7154DFE1D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8271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2DB871C-FDBF-48CB-BD90-8D4004F08666}"/>
              </a:ext>
            </a:extLst>
          </p:cNvPr>
          <p:cNvSpPr txBox="1"/>
          <p:nvPr/>
        </p:nvSpPr>
        <p:spPr>
          <a:xfrm>
            <a:off x="6410848" y="582804"/>
            <a:ext cx="539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6E7B5A1-65EC-436D-AE8E-2E1DE297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3" y="702474"/>
            <a:ext cx="11976574" cy="277078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ABFC4E6-1168-4B1D-B258-9F7255AB8BE0}"/>
              </a:ext>
            </a:extLst>
          </p:cNvPr>
          <p:cNvSpPr txBox="1"/>
          <p:nvPr/>
        </p:nvSpPr>
        <p:spPr>
          <a:xfrm>
            <a:off x="4160017" y="2335266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            u      y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C413846-43B2-47F4-B8A0-75690249D7E3}"/>
              </a:ext>
            </a:extLst>
          </p:cNvPr>
          <p:cNvSpPr txBox="1"/>
          <p:nvPr/>
        </p:nvSpPr>
        <p:spPr>
          <a:xfrm>
            <a:off x="1004833" y="1885675"/>
            <a:ext cx="273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e        r       a      y     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FB369FA-6DDF-4A10-9FA9-79617CB56ACA}"/>
              </a:ext>
            </a:extLst>
          </p:cNvPr>
          <p:cNvSpPr txBox="1"/>
          <p:nvPr/>
        </p:nvSpPr>
        <p:spPr>
          <a:xfrm>
            <a:off x="1135462" y="2346159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a       c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4431A6B-7CBF-4C08-93F5-793C6D96040D}"/>
              </a:ext>
            </a:extLst>
          </p:cNvPr>
          <p:cNvSpPr txBox="1"/>
          <p:nvPr/>
        </p:nvSpPr>
        <p:spPr>
          <a:xfrm>
            <a:off x="1135461" y="2829622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p       i</a:t>
            </a:r>
            <a:endParaRPr lang="hr-HR" sz="2800">
              <a:solidFill>
                <a:schemeClr val="accent2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44BD837-8D39-4410-BC2E-FCCB237CCF02}"/>
              </a:ext>
            </a:extLst>
          </p:cNvPr>
          <p:cNvSpPr txBox="1"/>
          <p:nvPr/>
        </p:nvSpPr>
        <p:spPr>
          <a:xfrm>
            <a:off x="5174900" y="1452036"/>
            <a:ext cx="63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a</a:t>
            </a:r>
            <a:endParaRPr lang="hr-HR" sz="2800">
              <a:solidFill>
                <a:schemeClr val="accent2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32637C7-5082-4779-A57F-A5A2F4F88D21}"/>
              </a:ext>
            </a:extLst>
          </p:cNvPr>
          <p:cNvSpPr txBox="1"/>
          <p:nvPr/>
        </p:nvSpPr>
        <p:spPr>
          <a:xfrm>
            <a:off x="4985656" y="1863665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u        e</a:t>
            </a:r>
            <a:endParaRPr lang="hr-HR" sz="2800">
              <a:solidFill>
                <a:schemeClr val="accent2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6CC04B7-957C-4D3F-83DD-14D08929BE6D}"/>
              </a:ext>
            </a:extLst>
          </p:cNvPr>
          <p:cNvSpPr txBox="1"/>
          <p:nvPr/>
        </p:nvSpPr>
        <p:spPr>
          <a:xfrm>
            <a:off x="8652775" y="1911752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 c       o        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F6F14A4-2034-4956-841C-3A2DEF1F72F2}"/>
              </a:ext>
            </a:extLst>
          </p:cNvPr>
          <p:cNvSpPr txBox="1"/>
          <p:nvPr/>
        </p:nvSpPr>
        <p:spPr>
          <a:xfrm>
            <a:off x="5097596" y="2822307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u        u       t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C7FE6B9-97AB-4C60-A3EC-0BAB4BFEAD36}"/>
              </a:ext>
            </a:extLst>
          </p:cNvPr>
          <p:cNvSpPr txBox="1"/>
          <p:nvPr/>
        </p:nvSpPr>
        <p:spPr>
          <a:xfrm>
            <a:off x="8588598" y="1440945"/>
            <a:ext cx="339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e        t       m       e    </a:t>
            </a:r>
            <a:endParaRPr lang="hr-HR" sz="2800">
              <a:solidFill>
                <a:schemeClr val="accent2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5CA3B3F-04E7-4279-8CA5-94A62C3A9FFC}"/>
              </a:ext>
            </a:extLst>
          </p:cNvPr>
          <p:cNvSpPr txBox="1"/>
          <p:nvPr/>
        </p:nvSpPr>
        <p:spPr>
          <a:xfrm>
            <a:off x="1004834" y="1452036"/>
            <a:ext cx="24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a        u        r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07A3C2F-3612-41FA-9A22-77842E11D24A}"/>
              </a:ext>
            </a:extLst>
          </p:cNvPr>
          <p:cNvSpPr txBox="1"/>
          <p:nvPr/>
        </p:nvSpPr>
        <p:spPr>
          <a:xfrm>
            <a:off x="8643563" y="2355459"/>
            <a:ext cx="311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o       e         b        r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BDB2F76-9428-45C1-A75E-9C3ECBC435FE}"/>
              </a:ext>
            </a:extLst>
          </p:cNvPr>
          <p:cNvSpPr txBox="1"/>
          <p:nvPr/>
        </p:nvSpPr>
        <p:spPr>
          <a:xfrm>
            <a:off x="8588598" y="2829622"/>
            <a:ext cx="316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accent2"/>
                </a:solidFill>
              </a:rPr>
              <a:t> </a:t>
            </a:r>
            <a:r>
              <a:rPr lang="hr-HR" sz="2800" b="1">
                <a:solidFill>
                  <a:schemeClr val="accent2"/>
                </a:solidFill>
              </a:rPr>
              <a:t>e        e         b        r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932D37AA-B108-461E-A13F-52C8A1F42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3" y="4776129"/>
            <a:ext cx="8943975" cy="1676400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4D9A1D49-F06F-4451-9B91-5CEA5DA2D045}"/>
              </a:ext>
            </a:extLst>
          </p:cNvPr>
          <p:cNvSpPr txBox="1"/>
          <p:nvPr/>
        </p:nvSpPr>
        <p:spPr>
          <a:xfrm>
            <a:off x="1708221" y="5271688"/>
            <a:ext cx="20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winter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B627AB37-D42A-4C47-B624-A2F4012BEA14}"/>
              </a:ext>
            </a:extLst>
          </p:cNvPr>
          <p:cNvSpPr txBox="1"/>
          <p:nvPr/>
        </p:nvSpPr>
        <p:spPr>
          <a:xfrm>
            <a:off x="6441294" y="5281687"/>
            <a:ext cx="20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spring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D9AAEA3D-A99C-4454-A600-768DDA458D47}"/>
              </a:ext>
            </a:extLst>
          </p:cNvPr>
          <p:cNvSpPr txBox="1"/>
          <p:nvPr/>
        </p:nvSpPr>
        <p:spPr>
          <a:xfrm>
            <a:off x="1708221" y="5846486"/>
            <a:ext cx="20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summer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268FD378-288A-43A6-B4CF-FC15C6A58418}"/>
              </a:ext>
            </a:extLst>
          </p:cNvPr>
          <p:cNvSpPr txBox="1"/>
          <p:nvPr/>
        </p:nvSpPr>
        <p:spPr>
          <a:xfrm>
            <a:off x="6407799" y="5846486"/>
            <a:ext cx="202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1380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7929</TotalTime>
  <Words>400</Words>
  <Application>Microsoft Office PowerPoint</Application>
  <PresentationFormat>Widescreen</PresentationFormat>
  <Paragraphs>141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329</cp:revision>
  <dcterms:created xsi:type="dcterms:W3CDTF">2020-09-19T11:02:00Z</dcterms:created>
  <dcterms:modified xsi:type="dcterms:W3CDTF">2022-09-23T08:27:45Z</dcterms:modified>
</cp:coreProperties>
</file>